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9" r:id="rId20"/>
    <p:sldId id="275" r:id="rId21"/>
    <p:sldId id="276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8"/>
    <p:restoredTop sz="93850"/>
  </p:normalViewPr>
  <p:slideViewPr>
    <p:cSldViewPr snapToGrid="0" snapToObjects="1">
      <p:cViewPr>
        <p:scale>
          <a:sx n="120" d="100"/>
          <a:sy n="120" d="100"/>
        </p:scale>
        <p:origin x="17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Prediction</a:t>
            </a:r>
          </a:p>
          <a:p>
            <a:pPr lvl="1"/>
            <a:r>
              <a:rPr lang="en-US" dirty="0"/>
              <a:t>First-visit vs Every-visit</a:t>
            </a:r>
          </a:p>
          <a:p>
            <a:endParaRPr lang="en-US" dirty="0"/>
          </a:p>
          <a:p>
            <a:r>
              <a:rPr lang="en-US" dirty="0"/>
              <a:t>Monte Carlo Control</a:t>
            </a:r>
          </a:p>
          <a:p>
            <a:pPr lvl="1"/>
            <a:r>
              <a:rPr lang="en-US" dirty="0"/>
              <a:t>Incremental Update</a:t>
            </a:r>
          </a:p>
          <a:p>
            <a:pPr lvl="1"/>
            <a:r>
              <a:rPr lang="en-US" dirty="0"/>
              <a:t>Constant step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4106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</a:t>
            </a:r>
            <a:r>
              <a:rPr lang="en-US" sz="2800" b="1" dirty="0"/>
              <a:t>update</a:t>
            </a:r>
            <a:r>
              <a:rPr lang="en-US" sz="2400" b="1" dirty="0"/>
              <a:t>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1128</Words>
  <Application>Microsoft Macintosh PowerPoint</Application>
  <PresentationFormat>Widescreen</PresentationFormat>
  <Paragraphs>492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Monte Carlo Methods  Monte Carlo Control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373</cp:revision>
  <dcterms:created xsi:type="dcterms:W3CDTF">2018-09-08T23:49:33Z</dcterms:created>
  <dcterms:modified xsi:type="dcterms:W3CDTF">2018-09-09T02:54:12Z</dcterms:modified>
</cp:coreProperties>
</file>